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067CF-A983-4FC9-8E59-E32E376F6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1FC3B-491D-445A-8967-C142426F87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Representative screenshots from the new content statistics page tab. (a) Overview of organisms statistics. (b) Overview of data type and associated model statistics.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Screen images from different data types that the user can preview from the data sets. (a) Example of time-course data for the Data EntryID 30. (b) Example of flux distribution for the Data EntryID 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Screenshots of the simulation web interface for two different associated models stored in KiMoSys. The CSV file is available to download the simulated data. (a) Example of metabolites time-course simulation with the Model EntryID 13. (b) Time profiles for the reaction fluxes simulation obtained with the Model EntryID 31.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an SBML model file preview (Model EntryID 13). (a) Snapshot of the XML file preview. (b) Screenshot for the model species and initial concentrations. (c) Screenshot of the model reactions, rate equations and kinetic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Screenchot depicting a data file preview (example for DataEntry ID 30). Here, the user can navigate through each tab.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main repository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the new filter panel and its interactions. Ahead of each item, there is a number that represents its amount present in the database. (a) A filter panel for the repository table. (b) An example of the new filter panel after the selection of an item; the panel refreshes according to the selected filter and the remaining available options. The numbers are updated: the value outside the parentheses is the remaining amount of data entries that exist according to the filters selected, while the value inside the parentheses is the total number present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946D1-C9F0-4E6A-96CE-06227F6B03D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Representative screenshots from the new content statistics page tab. (a) Overview of organisms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63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Screen images from different data types that the user can preview from the data sets. (a) Example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16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Screenshots of the simulation web interface for two different associated models stored in KiMoSys. The CSV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112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an SBML model file preview (Model EntryID 13). (a) Snapshot of the XML file preview.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89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Screenchot depicting a data file preview (example for DataEntry ID 30). Here, the user can navigate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872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main repository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920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the new filter panel and its interactions. Ahead of each item, there is a number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90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5. Representative screenshots from the new content statistics page tab. (a) Overview of organisms statistics. ...</vt:lpstr>
      <vt:lpstr>Figure 6. Screen images from different data types that the user can preview from the data sets. (a) Example of ...</vt:lpstr>
      <vt:lpstr>Figure 7. Screenshots of the simulation web interface for two different associated models stored in KiMoSys. The CSV ...</vt:lpstr>
      <vt:lpstr>Figure 4. Example of an SBML model file preview (Model EntryID 13). (a) Snapshot of the XML file preview. (b) ...</vt:lpstr>
      <vt:lpstr>Figure 3. Screenchot depicting a data file preview (example for DataEntry ID 30). Here, the user can navigate through ...</vt:lpstr>
      <vt:lpstr>Figure 2. Screenshot of the main repository table.
</vt:lpstr>
      <vt:lpstr>Figure 1. Screenshot of the new filter panel and its interactions. Ahead of each item, there is a number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2024-05-19T09:05:56Z</dcterms:modified>
</cp:coreProperties>
</file>