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8B8B5B-69F5-4A6F-A093-009EE13621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422BB8-36F5-40B7-92A0-C29EAC8B45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the ICGC Data Portal architecture.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EA601-CAE0-4612-9246-1AC5C231DE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 overview of the ICGC Data Portal architecture.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28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 overview of the ICGC Data Portal architecture.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2024-05-01T23:22:08Z</dcterms:modified>
</cp:coreProperties>
</file>