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4F37E-8DD2-42E5-8AB1-736E0CFBC1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CCE09-9464-42B0-9505-03932ED3FB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overview of the KinMod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53FA0-0BF6-424C-84B8-59A668E16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 overview of the KinMod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0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 overview of the KinMod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2024-05-17T01:58:05Z</dcterms:modified>
</cp:coreProperties>
</file>