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C6A8CA-AEF0-43CA-8F9F-C3440B11383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B581F9-5C24-4BF8-89EB-3610A1442EE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Characterization of uORFs in Arabidopsis and rice. (a) Venn diagram of uORF-containing genes with different uORF types. (b) Venn diagram of enriched GO terms of uORF-free-, Type1-only- and Type2- uORF-containing genes in Arabidopsis and rice. GO terms of P &lt; 0.05 are used. (c) Venn diagram to show GO terms shared in Arabidopsis and rice uORF-containing genes. 51 out of 57 enriched GO terms of rice uORF-containing genes are also found in Arabidopsis. Eleven GO terms enriched in both Type1-only and Type2 uORF-containing genes of Arabidopsis and rice are detailed in the table. (d) Length distribution of Type1 and Type2 uORFs. Insert number shows Mean ± SD of uORF length (bp). The representative gene models of Arabidopsis reference accession Col-0 and rice reference cultivar Nipponbare are used for analysis.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8C9215-1E60-49F1-AD22-471C228BE21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Characterization of uORFs in Arabidopsis and rice. (a) Venn diagram of uORF-containing genes with different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0880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Characterization of uORFs in Arabidopsis and rice. (a) Venn diagram of uORF-containing genes with different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2024-05-18T03:42:27Z</dcterms:modified>
</cp:coreProperties>
</file>