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3F7BDE-BBCA-47B1-B1A6-7CC1D4CE05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BEDE9D-D457-4D7D-AF87-F4D79A41AF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Extended relations.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9FB04-8E36-432B-97D9-114B6340CD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Extended relations.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73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Extended relations.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2024-04-29T09:07:29Z</dcterms:modified>
</cp:coreProperties>
</file>