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17804-46BA-4E43-9D74-FECB5D9138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D8587-7AD7-4398-B1F9-1600683ED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Media Wiki browse by properties feature accessible in Gene Wiki+. Displaying semantic content from article about adenosine deaminase.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B22BB-86F7-4DAA-A1D1-C1BFA1ECEA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Semantic Media Wiki browse by properties feature accessible in Gene Wiki+. Displaying semantic content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379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Semantic Media Wiki browse by properties feature accessible in Gene Wiki+. Displaying semantic content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2024-05-19T08:28:44Z</dcterms:modified>
</cp:coreProperties>
</file>