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1D87FD-870C-4078-9347-9418D62BCA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468E9-C2D5-45C2-8028-024738FBFB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Database content and construction. CATA provides chromatin-accessible regions of cancer-based on TCGA ATAC-seq data. Genetic and epigenetic annotations of accessible regions were collected or calculated including common SNPs, eQTLs, risk SNPs, LD SNPs, TFBS, CNV, SNV, methylation sites and enhancer location. CATA also provides ATAC-seq samples associated with clinical data. CATA integrates multiple functions including storage, search, download, statistics, visualization, browse and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7E0E3-E2F2-41DD-8216-25E0093317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baab085, </a:t>
            </a:r>
            <a:r>
              <a:rPr lang="en-US" altLang="en-US" sz="1000">
                <a:solidFill>
                  <a:srgbClr val="333333"/>
                </a:solidFill>
                <a:hlinkClick r:id="rId3"/>
              </a:rPr>
              <a:t>https://doi.org/10.1093/database/baab085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Database content and construction. CATA provides chromatin-accessible regions of cancer-based on TCGA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271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Database content and construction. CATA provides chromatin-accessible regions of cancer-based on TCGA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2024-04-28T23:49:27Z</dcterms:modified>
</cp:coreProperties>
</file>