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B69F4-4BC7-42B3-A86C-AA57A540C9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C42715-F81F-47B1-960F-962DC5A286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Weekly article recommendations of the user are listed on the homepage.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20B8BC-774A-4771-BA2E-794FBD82D9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Weekly article recommendations of the user are listed on the homepage.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209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Weekly article recommendations of the user are listed on the homepage.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2024-05-19T06:38:01Z</dcterms:modified>
</cp:coreProperties>
</file>