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9CF82-AAF8-465B-9F49-A5197DA10A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5D501-28F7-4E26-8BED-1C22A1490A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Existing information types and their resources in medicinal herbs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63983-7DA9-412A-A6D5-672AA38F68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Designing characteristics of medicinal herbs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63983-7DA9-412A-A6D5-672AA38F68C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Existing information types and their resources in medicinal herbs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9042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Designing characteristics of medicinal herbs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89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Existing information types and their resources in medicinal herbs databases.
</vt:lpstr>
      <vt:lpstr>Figure 2. Designing characteristics of medicinal herbs 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2024-04-29T11:28:12Z</dcterms:modified>
</cp:coreProperties>
</file>