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8E1696-72FB-4ADB-B305-9101E65B0C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803AC5-B039-4F73-AA80-1DC09CB53C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Cell types page of scBrainMap. (A) At the top of the page is a tree of major class and subclass cell types for each species. (B) The cell-type information table contains the name of the cell type, major class, cell subclass and their top marker genes. (C) An UMPA plot of single-cell clustering is displayed. (D) Heatmaps of DEG in cell types are visualized.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73B62-1F56-4806-8A6C-3DD9D9D342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Cell types page of scBrainMap. (A) At the top of the page is a tree of major class and subclass cell types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82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Cell types page of scBrainMap. (A) At the top of the page is a tree of major class and subclass cell types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2024-05-02T02:17:11Z</dcterms:modified>
</cp:coreProperties>
</file>