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CCF3B-584A-4F85-BB1E-BFE0874AF7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9C1FA-CEE6-4A1D-A7F8-51BB7507B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distribution of 583 abiotic stress-associated QTLs scored for 53 traits mapped to 12 rice chromosomes, including those listed in Figure 1. Chromosome 1 has the highest number of identified QTLs (98) while chromosome 10 has the lowest (24).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59D79-5DF1-4FD8-BD5C-FC42AE35E0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 distribution of 583 abiotic stress-associated QTLs scored for 53 traits mapped to 12 rice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60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 distribution of 583 abiotic stress-associated QTLs scored for 53 traits mapped to 12 rice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2024-05-09T14:05:09Z</dcterms:modified>
</cp:coreProperties>
</file>