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0C0005D-646C-4795-A40F-E8573ED6260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0103C1F-BA53-4A0E-AFE8-CF9FBEBEE07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Phenol-Explorer: screenshot of the distribution of the different original content values and their corresponding literature references, used to calculate a mean content value of a given polyphenol in a given food.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2010. Published by Oxford University Press.This is Open Access article distributed under the terms of the Creative Commons Attribution Non-Commercial License (http://creativecommons.org/licenses/by-nc/2.5),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6502F91-25D8-45F1-AB83-3C6F336492C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p02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2010, , 2010, bap024,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https://doi.org/10.1093/database/bap024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</a:t>
            </a:r>
            <a:r>
              <a:rPr lang="en-US" altLang="en-US" b="0"/>
              <a:t>Phenol-Explorer: screenshot of the distribution of the different original content values and their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4378761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4. Phenol-Explorer: screenshot of the distribution of the different original content values and their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2024-05-02T12:56:40Z</dcterms:modified>
</cp:coreProperties>
</file>