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AFEBEE-9D6A-4A9A-B45F-B6F9A9E7CC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BADF8-E301-436D-AFDD-8BC6082867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Demonstration of MineProt. (A) The Search Page of MineProt interface. Search scope can be restricted by selecting repositories. The results will be demonstrated in the middle of the page, including annotation, Mol* structure visualization, and links to downloadable file. (B) Basic workflow of MineProt Toolkit. AlphaFold-like systems usually implement a ‘sequence-MSA-structure’ process. MineProt Toolkit uses MSA for homology-based annotation and added them into Elasticsearch indices for full-text searching, meanwhile it converts PDB files to CIF files supporting Mol* visualization. All usable data are finally imported into protein repositories on the server for curation and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83490-F245-4CD7-8AB1-755696BD6B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Page 0, </a:t>
            </a:r>
            <a:r>
              <a:rPr lang="en-US" altLang="en-US" sz="1000">
                <a:solidFill>
                  <a:srgbClr val="333333"/>
                </a:solidFill>
                <a:hlinkClick r:id="rId3"/>
              </a:rPr>
              <a:t>https://doi.org/10.1093/database/baad059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Demonstration of MineProt. (A) The Search Page of MineProt interface. Search scope can be restricted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60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Demonstration of MineProt. (A) The Search Page of MineProt interface. Search scope can be restricted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2024-05-19T13:11:49Z</dcterms:modified>
</cp:coreProperties>
</file>