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AF3FD4-6E0B-4A14-9BAB-AD952EB390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FA2788-0747-4982-BAFC-E7936CBF98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Studies over time. (Upper) The number of single-cell transcriptomics studies published per month. (Lower) The number of scRNA-seq studies published per month stratified by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308E8C-6091-4D74-AFE1-17846DF6E9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Studies over time. (Upper) The number of single-cell transcriptomics studies published per month. (Lower)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163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Studies over time. (Upper) The number of single-cell transcriptomics studies published per month. (Lower)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2024-05-19T12:58:07Z</dcterms:modified>
</cp:coreProperties>
</file>