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0425C6-504E-472C-8748-8E1B2194DB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D8542-AB66-47C6-98E8-CBA1056B4A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datasets submitted to GEO based on datasets collected on December 18, 2019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CBEC7-46EC-4770-BAE1-510C6DD167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Histogram of datasets submitted to GEO based on datasets collected on December 18, 2019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52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Histogram of datasets submitted to GEO based on datasets collected on December 18, 2019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2024-05-21T16:18:01Z</dcterms:modified>
</cp:coreProperties>
</file>