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45163-6717-4CA3-90D2-6F85789DD7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DD3EA-97C8-49F2-9E21-B2666AC678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Research data export from DiversityDescriptions provided as XML files with content data with study design-specific vocabulary provided in various formats: (a) as XML (with local XSD), (b) as XML-EML (and core elements mapped to any further domain standard schema) and (c) XML-SDD (and core elements mapped to any further domain standard schema).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DBA34-6CE0-444E-BAF4-1CEE28A69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Research data export from DiversityDescriptions provided as XML files with content data with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41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Research data export from DiversityDescriptions provided as XML files with content data with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2024-05-19T13:57:14Z</dcterms:modified>
</cp:coreProperties>
</file>