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0C8C66-800B-4BB1-A943-02D52DD8D2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08188D-83CE-4FBA-892D-F916B048158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MEDIC is freely available from CTD. To obtain the most recent version of MEDIC, use the ‘Downloads’ menu tab. The vocabulary can be downloaded in various formats including CSV, TSV (red circle and inset), XML and OBO. We encourage other databases that use MEDIC to provide a direct link from their disease page to CTD’s equivalent disease page to promote interoperability between databases.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2B5000-EA2D-4777-8708-86FEA3F471A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6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bar065, </a:t>
            </a:r>
            <a:r>
              <a:rPr lang="en-US" altLang="en-US" sz="1000">
                <a:solidFill>
                  <a:srgbClr val="333333"/>
                </a:solidFill>
                <a:hlinkClick r:id="rId3"/>
              </a:rPr>
              <a:t>https://doi.org/10.1093/database/bar065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MEDIC is freely available from CTD. To obtain the most recent version of MEDIC, use the ‘Downloads’ menu tab.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1624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MEDIC is freely available from CTD. To obtain the most recent version of MEDIC, use the ‘Downloads’ menu tab.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2024-05-19T15:16:08Z</dcterms:modified>
</cp:coreProperties>
</file>