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08602-359A-438A-B576-F1C93FBFA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80B54-1047-405F-B4CA-FFD949C2C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search box at home page (A), search results (B) and the three analysis modules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D3EA6-53E5-4DAD-8DBE-6F369009FF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search box at home page (A), search results (B) and the three analysis modules (C).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36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search box at home page (A), search results (B) and the three analysis modules (C).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2024-05-19T16:20:31Z</dcterms:modified>
</cp:coreProperties>
</file>