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C1766-1C95-4D92-9E3C-02160C3E9B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11B04-47AF-4DB0-8B59-1B1CE7ABAD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Three-dimensional projection of nucleotide and protein sequence length according to phylum. Length of protein sequences, length of nucleotide sequences and number of phyla are shown on the x-axis, y-axis and z-axis, respectively. Protein sequences without a corresponding nucleotide sequence in the database are indicated on the z-plane. (B) Phylum affiliations of nucleotide, protein and clone accessions in AcetoBase. Phyla containing less than 20 accessions are not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0E767-DB53-428D-9054-0F433BDFFD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(A) Three-dimensional projection of nucleotide and protein sequence length according to phylum. Length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084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(A) Three-dimensional projection of nucleotide and protein sequence length according to phylum. Length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2024-05-18T15:28:11Z</dcterms:modified>
</cp:coreProperties>
</file>