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736E1-0CF1-42D3-B72A-B88C7231E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D7635-3B77-4034-80A6-C59DF1CA4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views of the QlicRice search user interface. (A) Query interface: (A1) select the query type, (A2) select chromosome, (A3) type your query in the given search box and (A4) submit your query. (B/B1) QTL search results for a given QTL ID. (C) Gene search result for a given Gene ID. (C1) View details of the given gene, which include: (D) the KEGG ontology and pathway mappings, (E) GO assignments, (F) scored tandem repeat(s) and (G) the protein structure module with a gene ID link to the downloadable PDB-formatted protein structure data file. This PDB file can be uploaded in any of the protein 3D-viewers listed on the page or described in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CB4DE-C957-46DA-B526-DB6445D610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views of the QlicRice search user interface. (A) Query interface: (A1) select the query type, (A2)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Different views of the QlicRice search user interface. (A) Query interface: (A1) select the query type, (A2)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2024-05-09T07:52:54Z</dcterms:modified>
</cp:coreProperties>
</file>