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F59224-BE8C-40A7-BF4A-F67F882D18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D34C49-3819-4CCE-96C1-AF2585FA92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workflow diagram for the influence of functional interactions between rat genes. The training dataset consisted of high-quality experimental confirmed protein interactions from three databases that were used as positive examples. Random gene pairs that did not overlap with positive examples were used as negative examples. The positive to negative ratio was 1:100. Six types of functional association evidence were collected from 10 databases. Six high-quality feature values were selected from 36 feature values that characterize the functional association evidence with different mathematical representations.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CA3A6-11FA-4820-B184-910378E5B1D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Assessment of six interactomes for their capabilities to group functionally related genes together. The precision–recall curves were drawn with a series of precision and recall pairs obtained by predicting a gene’s function with its network neighbors. Precision measures the fraction of correct annotations predicted using an interactome. Recall measures the fraction of new annotations predicted using an interactome.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CA3A6-11FA-4820-B184-910378E5B1D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PRID website. (A) Single gene search and multiple gene search. (B) Search result page. Right-clicking on an interaction in the diagram will show its details. (C) GSLA interface. (D) GSLA result 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CA3A6-11FA-4820-B184-910378E5B1D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GSLA algorithm. GSLA uses two hypothesis tests to identify biologically significant functional associations between gene sets. Q1 evaluates whether the intergene-set interaction density between two gene sets is higher than that between random gene pairs. Q2 evaluates whether the dense functional interactions between gene sets can only be observed within the correct network, rather than random interactomes.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CA3A6-11FA-4820-B184-910378E5B1D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gene set annotations produced by PRID/GSLA. The annotations produced by GSLA are more comprehensive and inspire further mechanism studies. We performed DAVID and gene ontology analysis for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CA3A6-11FA-4820-B184-910378E5B1D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8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8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8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8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baaa086, </a:t>
            </a:r>
            <a:r>
              <a:rPr lang="en-US" altLang="en-US" sz="1000">
                <a:solidFill>
                  <a:srgbClr val="333333"/>
                </a:solidFill>
                <a:hlinkClick r:id="rId3"/>
              </a:rPr>
              <a:t>https://doi.org/10.1093/database/baaa086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workflow diagram for the influence of functional interactions between rat genes. The training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26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baaa086, </a:t>
            </a:r>
            <a:r>
              <a:rPr lang="en-US" altLang="en-US" sz="1000">
                <a:solidFill>
                  <a:srgbClr val="333333"/>
                </a:solidFill>
                <a:hlinkClick r:id="rId3"/>
              </a:rPr>
              <a:t>https://doi.org/10.1093/database/baaa086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Assessment of six interactomes for their capabilities to group functionally related genes together.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2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baaa086, </a:t>
            </a:r>
            <a:r>
              <a:rPr lang="en-US" altLang="en-US" sz="1000">
                <a:solidFill>
                  <a:srgbClr val="333333"/>
                </a:solidFill>
                <a:hlinkClick r:id="rId3"/>
              </a:rPr>
              <a:t>https://doi.org/10.1093/database/baaa086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PRID website. (A) Single gene search and multiple gene search. (B) Search result page. Right-clicking on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149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baaa086, </a:t>
            </a:r>
            <a:r>
              <a:rPr lang="en-US" altLang="en-US" sz="1000">
                <a:solidFill>
                  <a:srgbClr val="333333"/>
                </a:solidFill>
                <a:hlinkClick r:id="rId3"/>
              </a:rPr>
              <a:t>https://doi.org/10.1093/database/baaa086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GSLA algorithm. GSLA uses two hypothesis tests to identify biologically significant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71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baaa086, </a:t>
            </a:r>
            <a:r>
              <a:rPr lang="en-US" altLang="en-US" sz="1000">
                <a:solidFill>
                  <a:srgbClr val="333333"/>
                </a:solidFill>
                <a:hlinkClick r:id="rId3"/>
              </a:rPr>
              <a:t>https://doi.org/10.1093/database/baaa086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gene set annotations produced by PRID/GSLA. The annotations produced by GSLA are more comprehensive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606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workflow diagram for the influence of functional interactions between rat genes. The training dataset ...</vt:lpstr>
      <vt:lpstr>Figure 2. Assessment of six interactomes for their capabilities to group functionally related genes together. The ...</vt:lpstr>
      <vt:lpstr>Figure 3. PRID website. (A) Single gene search and multiple gene search. (B) Search result page. Right-clicking on an ...</vt:lpstr>
      <vt:lpstr>Figure 4. The GSLA algorithm. GSLA uses two hypothesis tests to identify biologically significant functional ...</vt:lpstr>
      <vt:lpstr>Figure 5. The gene set annotations produced by PRID/GSLA. The annotations produced by GSLA are more comprehensive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2024-05-19T14:54:16Z</dcterms:modified>
</cp:coreProperties>
</file>