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B3F6D-336D-4F0A-BFD6-914D1DDE71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FE84D-7627-441C-A224-50AE2410BE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Screenshots of a publication page. (A) The publication details provide information about a publication including the title, authors, journal (book or conference, etc.) name, citation and other relevant details. (B) Additional details are available by clicking the ‘More Details’ link on the right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A00AE7-3B0F-41AC-814E-CC59C318F8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Screenshots of a publication page. (A) The publication details provide information about a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Screenshots of a publication page. (A) The publication details provide information about a publication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2024-05-16T12:59:31Z</dcterms:modified>
</cp:coreProperties>
</file>