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88329-0E75-4E2A-AA87-325AD75A55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14FCC-17AA-4A74-B0A8-198FD473AB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description page. The information of chromosomal positions, nucleotide and amino acid sequences, functional annotations, orthologs and expression patterns [original transcripts per million (TPM) values and log10 conversion of TPM values with an offset of 1]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930D8-C936-42A8-AEEA-79739DA62B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baaa099,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 example of description page. The information of chromosomal positions, nucleotide and amino acid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22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 example of description page. The information of chromosomal positions, nucleotide and amino acid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2024-05-19T16:19:18Z</dcterms:modified>
</cp:coreProperties>
</file>