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A406CC-B6B8-4D8E-A701-02365CFB09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F0B508-8A3F-4086-8945-2B24179F8F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Molecular functional classification of fungal secreted proteins using GOSlimViewer.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95CC5-963F-45D7-AC49-3941FEE4409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 between genome size, proteome size and secretome size in fungi. (a) genome size and proteome size; (b) proteome size and secretome size; (c) proteome size and GPI-anchored secreted proteins and (d) proteome size and soluble secreted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95CC5-963F-45D7-AC49-3941FEE4409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FunSecKB. To search the database users can enter NCBI RefSeq gi or accession number, UniProt accession number, keywords or species. The database consists of information generated using seven prediction tools and subcellular location annotated in UniProtKB and our own manual curation. Users can browse through the results using the web user-interface. Links to external databases and resources are also provided for further exploration. Whole secretome sequences can be downloaded and BLAST utility can be accessed from the database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95CC5-963F-45D7-AC49-3941FEE4409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0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bar001, </a:t>
            </a:r>
            <a:r>
              <a:rPr lang="en-US" altLang="en-US" sz="1000">
                <a:solidFill>
                  <a:srgbClr val="333333"/>
                </a:solidFill>
                <a:hlinkClick r:id="rId3"/>
              </a:rPr>
              <a:t>https://doi.org/10.1093/database/bar001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Molecular functional classification of fungal secreted proteins using GOSlimViewer.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013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bar001, </a:t>
            </a:r>
            <a:r>
              <a:rPr lang="en-US" altLang="en-US" sz="1000">
                <a:solidFill>
                  <a:srgbClr val="333333"/>
                </a:solidFill>
                <a:hlinkClick r:id="rId3"/>
              </a:rPr>
              <a:t>https://doi.org/10.1093/database/bar001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 between genome size, proteome size and secretome size in fungi. (a) genome size and proteome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52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bar001, </a:t>
            </a:r>
            <a:r>
              <a:rPr lang="en-US" altLang="en-US" sz="1000">
                <a:solidFill>
                  <a:srgbClr val="333333"/>
                </a:solidFill>
                <a:hlinkClick r:id="rId3"/>
              </a:rPr>
              <a:t>https://doi.org/10.1093/database/bar001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FunSecKB. To search the database users can enter NCBI RefSeq gi or accession number, UniProt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636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Molecular functional classification of fungal secreted proteins using GOSlimViewer.
</vt:lpstr>
      <vt:lpstr>Figure 2. Relationship between genome size, proteome size and secretome size in fungi. (a) genome size and proteome ...</vt:lpstr>
      <vt:lpstr>Figure 1. Overview of FunSecKB. To search the database users can enter NCBI RefSeq gi or accession number, UniProt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2024-05-06T21:24:05Z</dcterms:modified>
</cp:coreProperties>
</file>