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899B2-AFEE-491A-B18A-73610E8E30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531CC-5CDA-4015-B6FD-482D3FEC1D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Ago protein entries at various categories in the AGODB database. (A) Number of potential and experimentally validated Ago proteins. (B) Number of eAgo and pAgo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BEE1F-9CCA-48CD-847F-0CE74C7FDA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of Ago protein entries at various categories in the AGODB database. (A) Number of potential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97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of Ago protein entries at various categories in the AGODB database. (A) Number of potential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2024-05-17T01:57:56Z</dcterms:modified>
</cp:coreProperties>
</file>