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A0B462-6DE6-4985-888E-79CA2082FB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0FB044-3099-4258-8300-A2384508BF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diverse set of use cases in which different tools may be used.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DC5688-61B6-47F6-981F-095A00E914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q0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baq036,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https://doi.org/10.1093/database/baq036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 diverse set of use cases in which different tools may be used.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7022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 diverse set of use cases in which different tools may be used.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2024-05-18T10:56:04Z</dcterms:modified>
</cp:coreProperties>
</file>