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D4F2D-6AFB-4D85-8486-7D7A02AED0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68885-72D9-47E3-9BBC-0B35876F03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Assessment of six interactomes for their capabilities to group functionally related genes together. The precision–recall curves were drawn with a series of precision and recall pairs obtained by predicting a gene’s function with its network neighbors. Precision measures the fraction of correct annotations predicted using an interactome. Recall measures the fraction of new annotations predicted using an interactome.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7466F-A94F-49C2-A6F8-88B43F4D1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Assessment of six interactomes for their capabilities to group functionally related genes together.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2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Assessment of six interactomes for their capabilities to group functionally related genes together.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2024-05-19T15:41:45Z</dcterms:modified>
</cp:coreProperties>
</file>