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A0DBF-83D4-49A0-BA28-C7DCE1D07D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397593-46DE-4C3D-A72A-9F687D04D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the extension and harmonization process. (A) Representation of the urinary bladder in the MA (left) and NCIt (right) prior to the revision process. Terms in black, linked by blue lines, represent matched sets of terms; terms in red are those not shared by the other ontology. (B) Urinary bladder concept subtrees after extension and harmonization of the ontologies. Terms in blue are those that have been added, with blue lines indicating corresponding terms in the other 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75998-0463-4E47-ADB0-61F2879C00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bar066, </a:t>
            </a:r>
            <a:r>
              <a:rPr lang="en-US" altLang="en-US" sz="1000">
                <a:solidFill>
                  <a:srgbClr val="333333"/>
                </a:solidFill>
                <a:hlinkClick r:id="rId3"/>
              </a:rPr>
              <a:t>https://doi.org/10.1093/database/bar066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the extension and harmonization process. (A) Representation of the urinary bladder in the 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68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the extension and harmonization process. (A) Representation of the urinary bladder in the 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2024-05-19T15:41:25Z</dcterms:modified>
</cp:coreProperties>
</file>