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D26FFE-FCB0-49EA-BB21-716FAA85F2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6FB49-BAD8-489A-8239-E8F36BBF33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SymGenDB’s new MetaDAGs module’s output. In this example, we search for the symbionts of the genus ‘Buchnera’. The output is a preview of a graphical display of the MetaDAG you get by choosing Buchnera aphidicola from Cinara tujafilina. This dynamic display can be viewed in another window, downloaded as a PDF and all the information of the reaction(s) included in each node(s) is available by clicking on the node(s) of interest.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4D93F-725C-493F-9696-17771DB00B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SymGenDB’s new MetaDAGs module’s output. In this example, we search for the symbionts of the genus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61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SymGenDB’s new MetaDAGs module’s output. In this example, we search for the symbionts of the genus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2024-05-19T20:29:35Z</dcterms:modified>
</cp:coreProperties>
</file>