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C528C-4968-45F3-BEC1-92238A5DB6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7201B-E098-4354-9439-520B9139EE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examples of chromosomal location of genes for chromosomes 6 and 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2ADC8-A404-47A7-A3F5-60E0A7277C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Representative examples of chromosomal location of genes for chromosomes 6 and 11.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75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Representative examples of chromosomal location of genes for chromosomes 6 and 11.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2024-05-19T15:41:42Z</dcterms:modified>
</cp:coreProperties>
</file>