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1A39D-7512-4E1F-BE40-5D5660522D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8E3E3-C3D7-4DDA-BDEF-2DB07F53AF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Impact of attribute reduction step on DT performances (a) TP and FP rates and (b) precision.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77F3D1-82E2-475F-A92A-73FABFBEEF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Impact of attribute reduction step on DT performances (a) TP and FP rates and (b) precision.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11500" y="1371600"/>
            <a:ext cx="29211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Impact of attribute reduction step on DT performances (a) TP and FP rates and (b) precision.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2024-05-16T04:27:23Z</dcterms:modified>
</cp:coreProperties>
</file>