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C644A-00A8-4D49-A9D1-F33D96BB59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3656C-C4E0-4815-8E97-E871B0D486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 protein-coupled receptor Prediction Ensemble Database (GPCR-PEnDB) overview showing the tables in the database, number of sequence entries, available web-server search options, and different types of algorithms for GPCR prediction and classification.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7A778-534C-4406-BA54-89E9BB9031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 protein-coupled receptor Prediction Ensemble Database (GPCR-PEnDB) overview showing the tables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16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 protein-coupled receptor Prediction Ensemble Database (GPCR-PEnDB) overview showing the tables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2024-05-19T17:13:26Z</dcterms:modified>
</cp:coreProperties>
</file>