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2A0551-E54A-4786-8663-9821B6F5B7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036AC-B0D8-4832-9812-FCA80429F8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Varietas. Users can enter variety of different features such as SNPs, genes, keywords or locations, or any combination of them. These inputs are queried against VarietasDB that contains integrated data from various biological databases. Users can browse through the results using the web user-interface or download them as a tab-delimited text file. Links to external databases and resources are also provided for further exploration.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502D2-C71D-40AC-8AE1-21C3353989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baq016, </a:t>
            </a:r>
            <a:r>
              <a:rPr lang="en-US" altLang="en-US" sz="1000">
                <a:solidFill>
                  <a:srgbClr val="333333"/>
                </a:solidFill>
                <a:hlinkClick r:id="rId3"/>
              </a:rPr>
              <a:t>https://doi.org/10.1093/database/baq016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Varietas. Users can enter variety of different features such as SNPs, genes, keywords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Varietas. Users can enter variety of different features such as SNPs, genes, keywords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2024-07-27T04:35:42Z</dcterms:modified>
</cp:coreProperties>
</file>