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AE04E-4C93-4401-BE3C-74FD348CEB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7C127C-8097-47D2-93B1-4F38BD574C8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Architecture of EfGD. The EfGD was divided into eight main modules including ‘Home’, ‘Genome’, ‘Re-sequence‘, ‘Gene‘, ‘Variation’, ‘Download’, ‘About’ and ‘Tools’. The corresponding contents of each module are listed below.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015F2D-BA28-47A2-965A-7FC14F1FBE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7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https://doi.org/10.1093/database/baac076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Architecture of EfGD. The EfGD was divided into eight main modules including ‘Home’, ‘Genome’, ‘Re-sequence‘,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06172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Architecture of EfGD. The EfGD was divided into eight main modules including ‘Home’, ‘Genome’, ‘Re-sequence‘,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2024-05-17T02:19:21Z</dcterms:modified>
</cp:coreProperties>
</file>