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B1DE3-B8CF-4732-AD27-09F10DAD06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B6FD3-ED58-4042-A513-20CCC27FF0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pipeline of the task workflow. The task organization is shown in purple; corpus development is shown in green; and team participation is shown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99A9C5-FD81-4826-A410-49BB93A18C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pipeline of the task workflow. The task organization is shown in purple; corpus development is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336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pipeline of the task workflow. The task organization is shown in purple; corpus development is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2024-05-15T12:38:06Z</dcterms:modified>
</cp:coreProperties>
</file>