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9261DE-EB8B-4A2B-A6C7-31E1282363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DC672E-0EEE-45F3-8FDF-7A7945A16B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4E1DF-01B0-4B61-A27F-0BFAF6F65E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639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2024-05-20T10:01:19Z</dcterms:modified>
</cp:coreProperties>
</file>