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B0220-464D-4B99-A22F-98854A1C78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D43B1-FC7A-4F6C-A60B-73F836C772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chart presents the breakdown of the total number (2941 as of 10/13/2017) of FASTQ file duplication events detected in our database using different methods. Each successive bar shows the split between the number of files that could be detected with the methods from the previous bar (depicted in a green color) as well as those that could only be detected with the additional method (depicted in an orange color). The final 285 FASTQ files were considered duplicates based on manual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F0251-09AE-4729-A400-0CE9DBA1BC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bay008, </a:t>
            </a:r>
            <a:r>
              <a:rPr lang="en-US" altLang="en-US" sz="1000">
                <a:solidFill>
                  <a:srgbClr val="333333"/>
                </a:solidFill>
                <a:hlinkClick r:id="rId3"/>
              </a:rPr>
              <a:t>https://doi.org/10.1093/database/bay008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chart presents the breakdown of the total number (2941 as of 10/13/2017) of FASTQ file duplication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5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chart presents the breakdown of the total number (2941 as of 10/13/2017) of FASTQ file duplication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2024-05-19T09:58:37Z</dcterms:modified>
</cp:coreProperties>
</file>