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4FC79A-464E-4542-978E-4F4FB15B84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F80016-1947-4522-8DDB-FC861EEB59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analysis of a cluster. The upper figure shows a cluster ID table in a ‘Search Results’ page. Upon clicking the cluster number in the cluster ID table (red circle), a ‘Cluster Display’ page is shown. Below is a stacked view of a ‘Cluster Display’ page, a multiple alignment, and a dendrogram driven by the program Jalview. In the ‘Cluster Display’ page, a bit matrix is used to show the similarity of homologs for small clusters (hidden behind other windows in this example), but only a list is shown if the cluster size is large.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BCE1A9-ADE1-462E-9648-26326523AF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bap025,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Example analysis of a cluster. The upper figure shows a cluster ID table in a ‘Search Results’ page. Upon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Example analysis of a cluster. The upper figure shows a cluster ID table in a ‘Search Results’ page. Upon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2024-07-27T06:37:26Z</dcterms:modified>
</cp:coreProperties>
</file>