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57AFE-C024-409F-B705-A84D0C4A90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80CFD-B079-4B76-A0BC-13C49BDF88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PathCase-MAW homepage. ( A ) Browser links to pathways/reactions/metabolites stored in the database. ( B ) Link to the built-in queries. ( C ) Link to the SMDA tool. ( D ) Link to legacy tools. ( E ) Details page reporting summary statistics about the database.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5410E-ED86-4F59-8819-5781CFDDC1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PathCase-MAW homepage. ( A ) Browser links to pathways/reactions/metabolites stored in the database. ( B 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210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PathCase-MAW homepage. ( A ) Browser links to pathways/reactions/metabolites stored in the database. ( B 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2024-06-02T23:44:45Z</dcterms:modified>
</cp:coreProperties>
</file>