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CBB4F6-6189-4B6C-9D1A-CF52994D31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B9C5A9-724E-470A-B775-47F1FB138E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Sequence- and structure-based quantification of soluble proteome of PvP01 strain of P. vivax. (a) SDI-based characterization into Modelable, Difficult and Very Difficult regions of structural modelability. (b) Structure quality assessment of soluble proteome of PvP01 into highly reliable and hardly reliable regions of structural quality.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9A9B6C-C987-460A-8FAA-75D423A6FD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baaa036, </a:t>
            </a:r>
            <a:r>
              <a:rPr lang="en-US" altLang="en-US" sz="1000">
                <a:solidFill>
                  <a:srgbClr val="333333"/>
                </a:solidFill>
                <a:hlinkClick r:id="rId3"/>
              </a:rPr>
              <a:t>https://doi.org/10.1093/database/baaa036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Sequence- and structure-based quantification of soluble proteome of PvP01 strain of P. vivax. (a) SDI-based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34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Sequence- and structure-based quantification of soluble proteome of PvP01 strain of P. vivax. (a) SDI-based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2024-05-19T18:29:39Z</dcterms:modified>
</cp:coreProperties>
</file>