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6795A-28AE-4E58-9B02-55907AF250E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26C300-BC0F-4E9D-A789-B18A763512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Methodology for comparing classification models.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0D5F94-D2CA-4E40-A4DF-946AE23CD9F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0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Methodology for comparing classification models.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7407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Methodology for comparing classification models.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2024-05-16T05:53:09Z</dcterms:modified>
</cp:coreProperties>
</file>