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08DFBA-7049-47BE-8D3D-D0CD78075B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BCA003-2B66-4893-B5D0-B495AF6AAC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Genome Browsers page at GrainGenes. Note that the 10+ Wheat Genome Project and Barley PanGenome Project buttons open up multiple single-assembly browsers.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Her Majesty the Queen in Right of Canada, as represented by the Minister of Agriculture and Agri-Food Canada, 2022. Elements of this work were written by an US Government Employee and the work is public domain in the US. Published by Oxford University Press 2022.This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8B0676-4F3A-4DCB-9DEC-CB9592EC74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baac034, </a:t>
            </a:r>
            <a:r>
              <a:rPr lang="en-US" altLang="en-US" sz="1000">
                <a:solidFill>
                  <a:srgbClr val="333333"/>
                </a:solidFill>
                <a:hlinkClick r:id="rId3"/>
              </a:rPr>
              <a:t>https://doi.org/10.1093/database/baac034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Genome Browsers page at GrainGenes. Note that the 10+ Wheat Genome Project and Barley PanGenome Project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98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Genome Browsers page at GrainGenes. Note that the 10+ Wheat Genome Project and Barley PanGenome Project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2024-04-28T10:48:19Z</dcterms:modified>
</cp:coreProperties>
</file>