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9E140-B253-4317-8CE6-749B0D96C0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2D935-FB8F-4148-B603-228610B026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 annotation query interface. (A) Multi-loci query interface. (B) COTTONOMICS returns detailed information regarding the functional annotation, location, etc. (C) Expression of the query gene; the interface use dot plots to indicate the expression level of the query gene in different tissues. (D) Sequence information of gene locus GH_D12G1827.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E6A00-D648-4F8F-8E6B-2011587430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Genome annotation query interface. (A) Multi-loci query interface. (B) COTTONOMICS returns detailed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29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Genome annotation query interface. (A) Multi-loci query interface. (B) COTTONOMICS returns detailed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2024-04-29T00:30:28Z</dcterms:modified>
</cp:coreProperties>
</file>