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F1AC4-83A6-4D14-915B-321EDB10AE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3775AE-D94E-4FFF-A640-4B02AEDC10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eFIP text mining system overview. The pipeline consists of four components to process: (1) retrieval of all documents relevant to a given protein (eGRAB), (2) extraction of phosphorylation mentions (kinase, substrate and site) in these documents (RLIMS-P), (3) extraction of PPI mentions (protein interactants and type of interaction) (PPI module) and (4) detection of phosphorylation-interaction relations (impact module).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51BF0-1D23-4804-B78A-9E0E5DEE82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eFIP text mining system overview. The pipeline consists of four components to process: (1) retrieval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844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eFIP text mining system overview. The pipeline consists of four components to process: (1) retrieval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2024-05-19T11:22:09Z</dcterms:modified>
</cp:coreProperties>
</file>