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399D42-1A40-433F-B99B-92FE9C74B3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26715D-9F99-4D2B-8AF0-A98967F1F4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Geo-Map of customized sequence search.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F87677-542F-4BFC-BE3E-FFB967405B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Illustration of Geo-Map of customized sequence search.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760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Illustration of Geo-Map of customized sequence search.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2024-05-06T21:33:31Z</dcterms:modified>
</cp:coreProperties>
</file>