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10821-A5CB-4F50-AB64-CE6FDFD6C9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70469-E430-47CA-8341-ADDD80EEDE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 of the Microbiome module, including a bar chart and a searching bar for microbial abundance.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CE112-6390-478A-BAB4-AE663AB29C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Webpage of the Microbiome module, including a bar chart and a searching bar for microbial abundance.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23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Webpage of the Microbiome module, including a bar chart and a searching bar for microbial abundance.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2024-05-20T11:54:14Z</dcterms:modified>
</cp:coreProperties>
</file>