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E065D-FC7A-47F8-802B-6F1A1CE85E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40583-4A95-46FC-B49F-BE4013295A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Host metadata extraction and normalization algorithm.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8416A-5E5C-4279-A0EA-0158708FC8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Host metadata extraction and normalization algorithm.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712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Host metadata extraction and normalization algorithm.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2024-05-17T10:05:34Z</dcterms:modified>
</cp:coreProperties>
</file>