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38904-FA38-4250-BBCF-C3BD575B6C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A39AB-98EA-43FC-AAAE-23C1B21938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Basic type-relation map used by the Aptamer Base to describe SELEX experiments. The Interaction Experiment type ‘has outcome’ an Interaction. Each Interaction ‘has participant’ at least two Interactors (Aptamer and Aptamer Target). The Affinity Experiment type ‘has outcome’ a Dissociation Constant that either ‘confirms’ or ‘disputes’ an interaction. Blue ellipses denote types and arrows represent properties between topics. Overlapping ellipses represent the multiple types associated with a topic. For more details visit http://aptamerbase.semanticscience.org/?q=node/1.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CAA91-75B0-4AE4-AF93-56EF17C8F0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Basic type-relation map used by the Aptamer Base to describe SELEX experiments. The Interaction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Basic type-relation map used by the Aptamer Base to describe SELEX experiments. The Interaction Experiment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2024-05-19T12:12:58Z</dcterms:modified>
</cp:coreProperties>
</file>