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B4D25-FFD7-4F44-9256-27651EA775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3C03F0-C8F7-4533-8FD8-831BDAAF5B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editing a template using the Query Builder. The Model Browser (on the left) displays the attributes for the GOAnnotation object in the Gene→GO Terms template. Clicking on the ‘CONSTRAIN→’ button next to the namespace box allows one to constrain on the ontology namespace. The Query Overview (on the right) shows the ontology namespace being restricted to the value ‘Biological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C9E6A9-3EF8-4EFA-846B-94737695F2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bar062, </a:t>
            </a:r>
            <a:r>
              <a:rPr lang="en-US" altLang="en-US" sz="1000">
                <a:solidFill>
                  <a:srgbClr val="333333"/>
                </a:solidFill>
                <a:hlinkClick r:id="rId3"/>
              </a:rPr>
              <a:t>https://doi.org/10.1093/database/bar062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editing a template using the Query Builder. The Model Browser (on the left) displays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50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example of editing a template using the Query Builder. The Model Browser (on the left) displays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2024-05-19T05:03:12Z</dcterms:modified>
</cp:coreProperties>
</file>