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6184BB-4F0B-45B5-8C3C-54A50C9492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5FAAE5-1153-42A0-B34D-41633B8980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HSPMdb.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25C19-DA28-4E05-9467-5186BE6466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Architecture of HSPMdb.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49961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Architecture of HSPMdb.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2024-05-19T15:47:46Z</dcterms:modified>
</cp:coreProperties>
</file>